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à savoir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DHIS2 les périodes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pour les données collectées permet de définir le +niveau de détail le plus faible de la période d'analyse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et, +analysez des données au fil du temps ou lorsque vous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pouvons constater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en grande partie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 ou +"mensuel"),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L'utilisation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Période de temps</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